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56" r:id="rId4"/>
    <p:sldId id="268" r:id="rId5"/>
    <p:sldId id="269" r:id="rId6"/>
    <p:sldId id="271" r:id="rId7"/>
    <p:sldId id="272" r:id="rId8"/>
    <p:sldId id="264" r:id="rId9"/>
    <p:sldId id="265" r:id="rId10"/>
    <p:sldId id="266" r:id="rId11"/>
    <p:sldId id="267" r:id="rId12"/>
    <p:sldId id="262" r:id="rId13"/>
    <p:sldId id="259" r:id="rId14"/>
    <p:sldId id="260" r:id="rId15"/>
    <p:sldId id="261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0"/>
    <p:restoredTop sz="94646"/>
  </p:normalViewPr>
  <p:slideViewPr>
    <p:cSldViewPr snapToGrid="0" snapToObjects="1">
      <p:cViewPr varScale="1">
        <p:scale>
          <a:sx n="80" d="100"/>
          <a:sy n="80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life expectancy of 28.801 years in 1952………  </a:t>
            </a:r>
          </a:p>
        </p:txBody>
      </p:sp>
    </p:spTree>
    <p:extLst>
      <p:ext uri="{BB962C8B-B14F-4D97-AF65-F5344CB8AC3E}">
        <p14:creationId xmlns:p14="http://schemas.microsoft.com/office/powerpoint/2010/main" val="248846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0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04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513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The 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the language</a:t>
            </a:r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934578" y="674400"/>
            <a:ext cx="103228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R packages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Packages are units of reproducible R code</a:t>
            </a:r>
          </a:p>
          <a:p>
            <a:pPr algn="just"/>
            <a:r>
              <a:rPr lang="en-US" sz="4400" dirty="0"/>
              <a:t> - They include:</a:t>
            </a:r>
          </a:p>
          <a:p>
            <a:pPr algn="just"/>
            <a:r>
              <a:rPr lang="en-US" sz="4400" dirty="0"/>
              <a:t>	- reusable R functions </a:t>
            </a:r>
          </a:p>
          <a:p>
            <a:pPr algn="just"/>
            <a:r>
              <a:rPr lang="en-US" sz="4400" dirty="0"/>
              <a:t>	- the documentation </a:t>
            </a:r>
          </a:p>
          <a:p>
            <a:pPr algn="just"/>
            <a:r>
              <a:rPr lang="en-US" sz="4400" dirty="0"/>
              <a:t>	- sample data</a:t>
            </a:r>
          </a:p>
          <a:p>
            <a:pPr algn="just"/>
            <a:r>
              <a:rPr lang="en-US" sz="4400" dirty="0"/>
              <a:t>	-</a:t>
            </a:r>
            <a:r>
              <a:rPr lang="en-US" sz="4400" b="1" dirty="0"/>
              <a:t> </a:t>
            </a:r>
            <a:r>
              <a:rPr lang="en-US" sz="4400" dirty="0"/>
              <a:t>others can easily download and use. </a:t>
            </a:r>
          </a:p>
        </p:txBody>
      </p:sp>
    </p:spTree>
    <p:extLst>
      <p:ext uri="{BB962C8B-B14F-4D97-AF65-F5344CB8AC3E}">
        <p14:creationId xmlns:p14="http://schemas.microsoft.com/office/powerpoint/2010/main" val="11928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71" y="2132775"/>
            <a:ext cx="4927259" cy="43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with life expectancy of 28.801 years in 1052………  </a:t>
            </a:r>
          </a:p>
        </p:txBody>
      </p:sp>
    </p:spTree>
    <p:extLst>
      <p:ext uri="{BB962C8B-B14F-4D97-AF65-F5344CB8AC3E}">
        <p14:creationId xmlns:p14="http://schemas.microsoft.com/office/powerpoint/2010/main" val="306874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CB2FC3-31C2-4748-BF80-A8DE9C0AABC1}"/>
              </a:ext>
            </a:extLst>
          </p:cNvPr>
          <p:cNvSpPr/>
          <p:nvPr/>
        </p:nvSpPr>
        <p:spPr>
          <a:xfrm>
            <a:off x="1271239" y="669292"/>
            <a:ext cx="10036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Tidy data </a:t>
            </a:r>
            <a:r>
              <a:rPr lang="en-US" sz="3200" dirty="0">
                <a:latin typeface="Helvetica" pitchFamily="2" charset="0"/>
              </a:rPr>
              <a:t>sets are arranged such that each variable is a column and each observation (or case) is a row.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10C49-C739-9245-B815-BE13E19C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85787"/>
            <a:ext cx="10756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and </a:t>
            </a:r>
            <a:r>
              <a:rPr lang="en-US" sz="3200" b="1" dirty="0">
                <a:latin typeface="Helvetica" pitchFamily="2" charset="0"/>
              </a:rPr>
              <a:t>tidy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examples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B891EA9-5B4D-4343-A492-28ED89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32" y="2410675"/>
            <a:ext cx="4630541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E821E13-0D97-C647-AE38-CCD914502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4"/>
          <a:stretch/>
        </p:blipFill>
        <p:spPr>
          <a:xfrm>
            <a:off x="144378" y="1690688"/>
            <a:ext cx="11888204" cy="4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B91D82-A4E4-5647-ABBD-923ED16E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9" y="1426205"/>
            <a:ext cx="8390021" cy="4633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C6AA67-0544-A543-9DFB-774E8A64D313}"/>
              </a:ext>
            </a:extLst>
          </p:cNvPr>
          <p:cNvSpPr/>
          <p:nvPr/>
        </p:nvSpPr>
        <p:spPr>
          <a:xfrm>
            <a:off x="1933074" y="6227999"/>
            <a:ext cx="839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-content/uploads/2015/02/data-wrangling-</a:t>
            </a:r>
            <a:r>
              <a:rPr lang="en-US" dirty="0" err="1"/>
              <a:t>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8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68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68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127</Words>
  <Application>Microsoft Macintosh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dplyr</vt:lpstr>
      <vt:lpstr>Introduction to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28</cp:revision>
  <dcterms:created xsi:type="dcterms:W3CDTF">2019-02-13T09:15:29Z</dcterms:created>
  <dcterms:modified xsi:type="dcterms:W3CDTF">2019-02-26T06:18:44Z</dcterms:modified>
</cp:coreProperties>
</file>